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29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-1298565" y="570457"/>
            <a:ext cx="13551047" cy="3875313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325" y="2064429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8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나눔바른고딕</vt:lpstr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6</cp:revision>
  <dcterms:created xsi:type="dcterms:W3CDTF">2025-02-07T19:37:02Z</dcterms:created>
  <dcterms:modified xsi:type="dcterms:W3CDTF">2025-02-09T08:11:28Z</dcterms:modified>
</cp:coreProperties>
</file>